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695A-AB20-40E9-AA5E-F8EED6AC63D5}" type="datetimeFigureOut">
              <a:rPr lang="pt-PT" smtClean="0"/>
              <a:t>06-01-2013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08845-A1C2-4B33-8AE8-DC339A958B88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Sol\Music\APAR\Cantar%20Juntos%202\02%20Faixa%202.wma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02 Faixa 2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32440" y="620688"/>
            <a:ext cx="304800" cy="304800"/>
          </a:xfrm>
          <a:prstGeom prst="rect">
            <a:avLst/>
          </a:prstGeom>
        </p:spPr>
      </p:pic>
      <p:pic>
        <p:nvPicPr>
          <p:cNvPr id="5" name="Imagem 4" descr="bom-dia2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4748194" cy="685800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148064" y="404664"/>
            <a:ext cx="30243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De manhã muito cedinho,</a:t>
            </a:r>
          </a:p>
          <a:p>
            <a:r>
              <a:rPr lang="pt-PT" dirty="0" smtClean="0"/>
              <a:t>Abro os olhos devagar,</a:t>
            </a:r>
          </a:p>
          <a:p>
            <a:r>
              <a:rPr lang="pt-PT" dirty="0" smtClean="0"/>
              <a:t>Mexo as mãos</a:t>
            </a:r>
          </a:p>
          <a:p>
            <a:r>
              <a:rPr lang="pt-PT" dirty="0" smtClean="0"/>
              <a:t>E estico os braços,</a:t>
            </a:r>
          </a:p>
          <a:p>
            <a:endParaRPr lang="pt-PT" dirty="0" smtClean="0"/>
          </a:p>
          <a:p>
            <a:r>
              <a:rPr lang="pt-PT" dirty="0" smtClean="0"/>
              <a:t>Já me estou a espreguiçar…</a:t>
            </a:r>
          </a:p>
          <a:p>
            <a:r>
              <a:rPr lang="pt-PT" dirty="0" smtClean="0"/>
              <a:t>Dou um pulo</a:t>
            </a:r>
          </a:p>
          <a:p>
            <a:r>
              <a:rPr lang="pt-PT" dirty="0" smtClean="0"/>
              <a:t>E de repente estou de pé</a:t>
            </a:r>
          </a:p>
          <a:p>
            <a:r>
              <a:rPr lang="pt-PT" dirty="0" smtClean="0"/>
              <a:t>Fico contente, </a:t>
            </a:r>
          </a:p>
          <a:p>
            <a:r>
              <a:rPr lang="pt-PT" dirty="0" smtClean="0"/>
              <a:t>Ai, que preguiça…</a:t>
            </a:r>
          </a:p>
          <a:p>
            <a:endParaRPr lang="pt-PT" dirty="0" smtClean="0"/>
          </a:p>
          <a:p>
            <a:r>
              <a:rPr lang="pt-PT" dirty="0" smtClean="0"/>
              <a:t>Bom dia a todos</a:t>
            </a:r>
          </a:p>
          <a:p>
            <a:r>
              <a:rPr lang="pt-PT" dirty="0" smtClean="0"/>
              <a:t>Vamos cantar,</a:t>
            </a:r>
          </a:p>
          <a:p>
            <a:r>
              <a:rPr lang="pt-PT" dirty="0" smtClean="0"/>
              <a:t>Um novo dia</a:t>
            </a:r>
          </a:p>
          <a:p>
            <a:r>
              <a:rPr lang="pt-PT" dirty="0" smtClean="0"/>
              <a:t>Vai começar. </a:t>
            </a:r>
          </a:p>
          <a:p>
            <a:endParaRPr lang="pt-PT" dirty="0" smtClean="0"/>
          </a:p>
          <a:p>
            <a:r>
              <a:rPr lang="pt-PT" dirty="0" smtClean="0"/>
              <a:t>Bom dia a todos</a:t>
            </a:r>
          </a:p>
          <a:p>
            <a:r>
              <a:rPr lang="pt-PT" dirty="0" smtClean="0"/>
              <a:t>Vamos cantar, </a:t>
            </a:r>
          </a:p>
          <a:p>
            <a:r>
              <a:rPr lang="pt-PT" dirty="0" smtClean="0"/>
              <a:t>Um novo dia</a:t>
            </a:r>
          </a:p>
          <a:p>
            <a:r>
              <a:rPr lang="pt-PT" dirty="0" smtClean="0"/>
              <a:t>Vai começar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73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66</Words>
  <Application>Microsoft Office PowerPoint</Application>
  <PresentationFormat>Apresentação no Ecrã (4:3)</PresentationFormat>
  <Paragraphs>20</Paragraphs>
  <Slides>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Sol</dc:creator>
  <cp:lastModifiedBy>Sol</cp:lastModifiedBy>
  <cp:revision>1</cp:revision>
  <dcterms:created xsi:type="dcterms:W3CDTF">2013-01-06T19:57:59Z</dcterms:created>
  <dcterms:modified xsi:type="dcterms:W3CDTF">2013-01-06T20:03:02Z</dcterms:modified>
</cp:coreProperties>
</file>